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7FB42E05-DEC9-4126-B474-47B35F363E13}" v="30" dt="2021-07-12T20:25:12.855"/>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85" d="100"/>
          <a:sy n="85" d="100"/>
        </p:scale>
        <p:origin x="114" y="2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Darshan</a:t>
            </a:r>
            <a:endParaRPr lang="en-US" dirty="0">
              <a:solidFill>
                <a:schemeClr val="bg2"/>
              </a:solidFill>
              <a:latin typeface="Abadi" panose="020B0604020104020204" pitchFamily="34" charset="0"/>
              <a:ea typeface="SF Pro" pitchFamily="2" charset="0"/>
              <a:cs typeface="SF Pro" pitchFamily="2" charset="0"/>
            </a:endParaRPr>
          </a:p>
          <a:p>
            <a:r>
              <a:rPr lang="en-US" dirty="0">
                <a:solidFill>
                  <a:schemeClr val="bg2"/>
                </a:solidFill>
                <a:latin typeface="Abadi"/>
                <a:ea typeface="SF Pro" pitchFamily="2" charset="0"/>
                <a:cs typeface="SF Pro" pitchFamily="2" charset="0"/>
              </a:rPr>
              <a:t>15-02-2023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https://github.com/Darshan85069/IBM-DATA-SCIENCE-CAPSTON-PROJECT/blob/main/labs-jupyter-spacex-Data%20wrangling.ipynb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https://github.com/Darshan85069/IBM-DATA-SCIENCE-CAPSTON-PROJECT/blob/main/jupyter-labs-eda-dataviz.ipynb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https://github.com/Darshan85069/IBM-DATA-SCIENCE-CAPSTON-PROJECT/blob/main/jupyter-labs-eda-dataviz.ipynb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https://github.com/Darshan85069/IBM-DATA-SCIENCE-CAPSTON-PROJECT/blob/main/spacex_dash_app.py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https://github.com/Darshan85069/IBM-DATA-SCIENCE-CAPSTON-PROJECT/blob/main/SpaceX_Machine%20Learning%20Prediction_Part_5.ipynb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https://github.com/Darshan85069/IBM-DATA-SCIENCE-CAPSTON-PROJECT/blob/main/jupyter-labs-spacex-data-collection-api.ipynb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https://github.com/Darshan85069/IBM-DATA-SCIENCE-CAPSTON-PROJECT/blob/main/jupyter-labs-webscraping.ipynb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1335</TotalTime>
  <Words>1788</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Darshan Choudhary</cp:lastModifiedBy>
  <cp:revision>201</cp:revision>
  <dcterms:created xsi:type="dcterms:W3CDTF">2021-04-29T18:58:34Z</dcterms:created>
  <dcterms:modified xsi:type="dcterms:W3CDTF">2023-02-15T08:33:07Z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